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3/4/2020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818402239"/>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Odd Angles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Outside the shooting area, heels against frontmost fault line</a:t>
                      </a:r>
                      <a:r>
                        <a:rPr lang="en-US" sz="1100" b="1" i="0" u="none" strike="noStrike" kern="1200" cap="none" spc="0" baseline="0" dirty="0">
                          <a:solidFill>
                            <a:srgbClr val="000000"/>
                          </a:solidFill>
                          <a:uFillTx/>
                          <a:latin typeface="Arial" pitchFamily="34"/>
                          <a:ea typeface="Arial" pitchFamily="34"/>
                          <a:cs typeface="Arial" pitchFamily="34"/>
                        </a:rPr>
                        <a:t>,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buttstock on belt,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25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10 paper, 5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2EB0C7CE-B5E4-4A4F-BC18-358367534BAB}"/>
              </a:ext>
            </a:extLst>
          </p:cNvPr>
          <p:cNvPicPr>
            <a:picLocks noChangeAspect="1"/>
          </p:cNvPicPr>
          <p:nvPr/>
        </p:nvPicPr>
        <p:blipFill>
          <a:blip r:embed="rId5"/>
          <a:stretch>
            <a:fillRect/>
          </a:stretch>
        </p:blipFill>
        <p:spPr>
          <a:xfrm>
            <a:off x="180474" y="3456264"/>
            <a:ext cx="7016553" cy="319372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Odd Angles</a:t>
            </a:r>
          </a:p>
          <a:p>
            <a:pPr algn="ctr"/>
            <a:r>
              <a:rPr lang="en-US" b="1" dirty="0"/>
              <a:t>Written Stage Briefing</a:t>
            </a:r>
          </a:p>
          <a:p>
            <a:r>
              <a:rPr lang="en-US" dirty="0"/>
              <a:t>Odd Angles is a 25 round, 125 point, Comstock field course. There are ten USPSA targets, two Colt poppers, and three mini poppers. The best two hits on paper will score, and steel must fall to score. The start signal is audible.</a:t>
            </a:r>
          </a:p>
          <a:p>
            <a:endParaRPr lang="en-US" dirty="0"/>
          </a:p>
          <a:p>
            <a:r>
              <a:rPr lang="en-US" dirty="0"/>
              <a:t>Handgun start position is outside the shooting area, heels against the frontmost fault line. Handgun is loaded and holstered.</a:t>
            </a:r>
          </a:p>
          <a:p>
            <a:endParaRPr lang="en-US" dirty="0"/>
          </a:p>
          <a:p>
            <a:r>
              <a:rPr lang="en-US" dirty="0"/>
              <a:t>PCC start position is outside the shooting area, heels against the frontmost fault line. Loaded carbine is held with both hands, buttstock on belt, safety on.</a:t>
            </a:r>
          </a:p>
          <a:p>
            <a:endParaRPr lang="en-US" dirty="0"/>
          </a:p>
          <a:p>
            <a:r>
              <a:rPr lang="en-US" dirty="0"/>
              <a:t>On start signal, engage targets as they become available from within </a:t>
            </a:r>
            <a:r>
              <a:rPr lang="en-US"/>
              <a:t>the 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1460</TotalTime>
  <Words>203</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2020-03-04T23:00:59Z</dcterms:modified>
  <cp:category>Shooting</cp:category>
</cp:coreProperties>
</file>

<file path=docProps/thumbnail.jpeg>
</file>